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74" r:id="rId8"/>
    <p:sldId id="265" r:id="rId9"/>
    <p:sldId id="266" r:id="rId10"/>
    <p:sldId id="273" r:id="rId11"/>
    <p:sldId id="267" r:id="rId12"/>
    <p:sldId id="268" r:id="rId13"/>
    <p:sldId id="269" r:id="rId14"/>
    <p:sldId id="270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4225-834A-456D-88A1-1DA14EA15D71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AEE8-0BB6-4EA4-B188-AA37C17F7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7848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TRỰC TUYẾN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1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1143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1219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WordArt 24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9BE02"/>
                </a:solidFill>
                <a:effectLst>
                  <a:outerShdw dist="45791" dir="2021404" algn="ctr" rotWithShape="0">
                    <a:srgbClr val="FF330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 HỌC 8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9BE02"/>
              </a:solidFill>
              <a:effectLst>
                <a:outerShdw dist="45791" dir="2021404" algn="ctr" rotWithShape="0">
                  <a:srgbClr val="FF330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1"/>
          <p:cNvSpPr>
            <a:spLocks noChangeArrowheads="1"/>
          </p:cNvSpPr>
          <p:nvPr/>
        </p:nvSpPr>
        <p:spPr bwMode="auto">
          <a:xfrm>
            <a:off x="2679700" y="5791200"/>
            <a:ext cx="5245100" cy="3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4945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2" descr="image1"/>
          <p:cNvGraphicFramePr>
            <a:graphicFrameLocks noChangeAspect="1"/>
          </p:cNvGraphicFramePr>
          <p:nvPr/>
        </p:nvGraphicFramePr>
        <p:xfrm>
          <a:off x="3657600" y="1981200"/>
          <a:ext cx="1524000" cy="1504950"/>
        </p:xfrm>
        <a:graphic>
          <a:graphicData uri="http://schemas.openxmlformats.org/presentationml/2006/ole">
            <p:oleObj spid="_x0000_s1026" name="CS ChemDraw Drawing" r:id="rId5" imgW="3771900" imgH="5038725" progId="">
              <p:embed/>
            </p:oleObj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48600" cy="450151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CHÀO MỪNG CÁC BẠN HỌC SINH LỚP 8A2</a:t>
            </a:r>
            <a:endParaRPr kumimoji="0" lang="en-US" sz="5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058615"/>
            <a:ext cx="9144000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</a:t>
            </a:r>
            <a:r>
              <a:rPr lang="pt-BR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pt-B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(PHT 2)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Lập PTHH của các phản ứng có sơ đồ sau: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      Al  + 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--</a:t>
            </a:r>
            <a:r>
              <a:rPr kumimoji="0" lang="pt-B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    Al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     Fe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     HCl  --</a:t>
            </a:r>
            <a:r>
              <a:rPr kumimoji="0" lang="pt-B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        FeCl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FeCl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      C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--</a:t>
            </a:r>
            <a:r>
              <a:rPr kumimoji="0" lang="pt-B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tº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     CO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+     H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                  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      KNO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0" y="457200"/>
          <a:ext cx="104775" cy="190500"/>
        </p:xfrm>
        <a:graphic>
          <a:graphicData uri="http://schemas.openxmlformats.org/presentationml/2006/ole">
            <p:oleObj spid="_x0000_s29697" r:id="rId3" imgW="114102" imgH="177492" progId="">
              <p:embed/>
            </p:oleObj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295400" y="228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--</a:t>
            </a:r>
            <a:r>
              <a:rPr kumimoji="0" lang="pt-B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tº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       KNO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+     O</a:t>
            </a:r>
            <a:r>
              <a:rPr kumimoji="0" lang="pt-BR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" y="57150"/>
            <a:ext cx="1238250" cy="10096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3962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  +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Al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 </a:t>
            </a: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  </a:t>
            </a:r>
            <a:r>
              <a:rPr lang="pt-B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FeCl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</a:t>
            </a: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      C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+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            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KNO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+     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348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41910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91000" y="45720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648200"/>
            <a:ext cx="762000" cy="381000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1" y="5076092"/>
            <a:ext cx="685800" cy="334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0965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133600"/>
            <a:ext cx="914400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a. V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đktc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 = 0,25 .22,4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5,6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m</a:t>
            </a:r>
            <a:r>
              <a:rPr lang="en-US" sz="2400" b="1" baseline="-25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CO2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0,25 .44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b.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 = 0,16 / 16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0,01 mol.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0.01 .22,4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0,224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c.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1,5 mol x 40 = 60 g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447800" y="59204"/>
            <a:ext cx="75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(PHT 1):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0,25 mol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0,16 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1,5 mol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0965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05342"/>
            <a:ext cx="91440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(PHT 1)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6,4g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Nhôm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sunfuric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243 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Nhômsunfat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8,1 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Hidro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PTHH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Axitsunfuric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" y="3700619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a, PTHH: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2Al  + 3H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-------&gt; Al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3 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m 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H2SO4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m 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Al2(SO4)3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m 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H2   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Axitsunfuric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244,7g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0965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327665"/>
            <a:ext cx="9144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(PHT 1)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ở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11,2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ở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32g.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38200" y="3352800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là: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V : 22,4  = 11,2 / 22,4 = 0,5  (mol)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32/  0,5       =    64  (g)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M 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M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4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M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 M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64 – 2x 16 = 32 (g)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4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huỳnh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4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CTHH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971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0965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1371600"/>
            <a:ext cx="8915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 </a:t>
            </a:r>
            <a:r>
              <a:rPr lang="pt-B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(PHT 2)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Tính số mol của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672 mililít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oxi (ở đktc)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Tính khối lượng của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7,2.10</a:t>
            </a:r>
            <a:r>
              <a:rPr kumimoji="0" lang="pt-BR" sz="2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phân tử CuO.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672 ml = 0,672 l </a:t>
            </a:r>
          </a:p>
          <a:p>
            <a:pPr marL="457200" indent="-45720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= 0,672 /22,4 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0,03 mol</a:t>
            </a:r>
          </a:p>
          <a:p>
            <a:pPr marL="457200" indent="-45720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n =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7,2.10</a:t>
            </a:r>
            <a:r>
              <a:rPr kumimoji="0" lang="pt-BR" sz="2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/ </a:t>
            </a:r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.10</a:t>
            </a:r>
            <a:r>
              <a:rPr kumimoji="0" lang="pt-BR" sz="2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  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1,2 mol =&gt; mCuO = 1,2 . 80 = 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96 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524000"/>
            <a:ext cx="845820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PTHH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ĐLBT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(n, m , V)</a:t>
            </a: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1" name="Object 7"/>
          <p:cNvGraphicFramePr>
            <a:graphicFrameLocks noChangeAspect="1"/>
          </p:cNvGraphicFramePr>
          <p:nvPr/>
        </p:nvGraphicFramePr>
        <p:xfrm>
          <a:off x="7010400" y="4648200"/>
          <a:ext cx="2133600" cy="2038350"/>
        </p:xfrm>
        <a:graphic>
          <a:graphicData uri="http://schemas.openxmlformats.org/presentationml/2006/ole">
            <p:oleObj spid="_x0000_s2050" name="CS ChemDraw Drawing" r:id="rId3" imgW="3771900" imgH="5038725" progId="">
              <p:embed/>
            </p:oleObj>
          </a:graphicData>
        </a:graphic>
      </p:graphicFrame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42484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kern="10" dirty="0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kern="10" dirty="0">
              <a:ln w="12700">
                <a:solidFill>
                  <a:srgbClr val="800080"/>
                </a:solidFill>
                <a:rou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899592" y="220486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7/3/2020.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marL="457200" indent="-457200" algn="just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76149"/>
            <a:ext cx="7696200" cy="27699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DẠY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24/2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29/2/2020.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I.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II.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127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28800" y="381000"/>
            <a:ext cx="7315200" cy="24622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 :</a:t>
            </a:r>
          </a:p>
          <a:p>
            <a:pPr marL="571500" indent="-571500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 1</a:t>
            </a: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1584067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1:  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 loại M tạo ra Hidroxit M(OH)</a:t>
            </a:r>
            <a:r>
              <a:rPr kumimoji="0" lang="sv-SE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có phân tử khối là 107đvC. Nguyên tử khối của M là: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24                  b. 27                  c. 56               d.  64</a:t>
            </a:r>
            <a:endParaRPr kumimoji="0" lang="sv-SE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298440" y="2514600"/>
            <a:ext cx="56896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95061" y="3184267"/>
            <a:ext cx="829906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2:  </a:t>
            </a:r>
            <a:r>
              <a:rPr kumimoji="0" lang="sv-SE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 lưu huỳnh (S) có hóa trị VI trong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phân tử chất nào sau đây?</a:t>
            </a:r>
            <a:b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a. SO</a:t>
            </a:r>
            <a:r>
              <a:rPr kumimoji="0" lang="sv-SE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b. H</a:t>
            </a:r>
            <a:r>
              <a:rPr kumimoji="0" lang="sv-SE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           c. SO</a:t>
            </a:r>
            <a:r>
              <a:rPr kumimoji="0" lang="sv-SE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d. CaS</a:t>
            </a:r>
            <a:endParaRPr kumimoji="0" lang="sv-SE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105400" y="4114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983700"/>
            <a:ext cx="914400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Hai chất khí có thể tích bằng nhau(đo ở cùng nhiệt độ</a:t>
            </a:r>
            <a:r>
              <a:rPr kumimoji="0" lang="sv-SE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  áp suất) thì: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a. Khối lượng của 2 khí bằng nhau.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b. Số mol của 2 khí bằng nhau.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c. Số phân tử của 2 khí bằng nhau.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sv-SE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Cả b và c đúng.</a:t>
            </a:r>
            <a:endParaRPr kumimoji="0" lang="sv-SE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2000" y="4191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" y="1524916"/>
            <a:ext cx="8155631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4:</a:t>
            </a: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Thể tích của 280 g khí Nito ở điều kiện tiêu chuẩn là: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112 lít            b. 336 lít           c.168 lít               d.  224 lít </a:t>
            </a:r>
            <a:endParaRPr kumimoji="0" lang="sv-SE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629400" y="2209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90650" cy="100965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vi-VN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Câu 1: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Hợp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chất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hàm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lượng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%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oxi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lớn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nhất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A. FeSO</a:t>
            </a:r>
            <a:r>
              <a:rPr kumimoji="0" lang="es-MX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		B. Fe</a:t>
            </a:r>
            <a:r>
              <a:rPr kumimoji="0" lang="es-MX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s-MX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	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C. Fe</a:t>
            </a:r>
            <a:r>
              <a:rPr kumimoji="0" lang="es-MX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s-MX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s-MX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D. </a:t>
            </a:r>
            <a:r>
              <a:rPr kumimoji="0" lang="es-MX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FeO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Câu 2: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Biết khí  X là hợp chất và có tỉ khối đối với khí H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là 22. </a:t>
            </a: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Vậy khí X có công thức hóa học nào?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A. N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		B. CO 			C. CO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		D. Cl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Câu 3: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Cho 2 hợp chất X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(SO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và H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Y. Công thức hóa học nào đúng </a:t>
            </a: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của hợp chất tạo thành giữa X và Y ?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A. X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	B. X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		C. XY		D. X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Y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pt-BR" sz="24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Câu 4: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Đốt cháy hoàn toàn 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5,4 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am nhôm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Al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 trong bình chứa oxi </a:t>
            </a:r>
            <a:r>
              <a:rPr kumimoji="0" lang="en-US" sz="2400" b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thu được 1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0,2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gam 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nhôm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oxit (</a:t>
            </a:r>
            <a:r>
              <a:rPr kumimoji="0" lang="pt-BR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Al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2400" b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en-US" sz="2400" b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Tính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k</a:t>
            </a: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hối lượng oxi đã tham gia phản ứng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?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8675" algn="l"/>
              </a:tabLst>
            </a:pPr>
            <a:r>
              <a:rPr kumimoji="0" lang="vi-VN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A. 6,40 gam        	B. 4,80 gam.	C. 3,20 gam          D. 1,67 gam.</a:t>
            </a:r>
            <a:endParaRPr kumimoji="0" lang="vi-VN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1600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34000" y="2667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298440" y="3810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31440" y="5334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5000" y="685800"/>
            <a:ext cx="1041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238250" cy="1085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6096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</a:pPr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8:</a:t>
            </a:r>
            <a:r>
              <a:rPr lang="pt-BR" sz="2400" u="sng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 tử X nặng 3,9852.10</a:t>
            </a:r>
            <a:r>
              <a:rPr lang="pt-BR" sz="2400" b="1" i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</a:t>
            </a:r>
            <a:r>
              <a:rPr lang="pt-BR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gam, đó là nguyên tử của nguyên tố hóa học nào sau đây?</a:t>
            </a:r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Biết nguyên tử C có khối lượng bằng 1,9926.10</a:t>
            </a:r>
            <a:r>
              <a:rPr lang="pl-PL" sz="2400" b="1" i="1" baseline="30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</a:t>
            </a:r>
            <a:r>
              <a:rPr lang="pl-PL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gam.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</a:pPr>
            <a:endParaRPr lang="pt-BR" sz="20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262313" algn="l"/>
                <a:tab pos="4806950" algn="l"/>
              </a:tabLst>
            </a:pPr>
            <a:r>
              <a:rPr lang="pt-BR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O	            B. P	                  C. Mg	                 D. S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86400" y="1981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2940784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1đvC = 1/12 . mc  = 1 .</a:t>
            </a:r>
            <a:r>
              <a:rPr lang="pl-PL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1,9926.10</a:t>
            </a:r>
            <a:r>
              <a:rPr lang="pl-PL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</a:t>
            </a:r>
            <a:r>
              <a:rPr lang="en-US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/12 = 1,6605 .</a:t>
            </a:r>
            <a:r>
              <a:rPr lang="pl-PL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lang="pl-PL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lang="en-US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(g)</a:t>
            </a:r>
          </a:p>
          <a:p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1,6605 .</a:t>
            </a:r>
            <a:r>
              <a:rPr lang="pl-PL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</a:t>
            </a:r>
            <a:r>
              <a:rPr lang="pl-PL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lang="en-US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Mx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3,9852.10</a:t>
            </a:r>
            <a:r>
              <a:rPr lang="pt-BR" sz="24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                       </a:t>
            </a:r>
          </a:p>
          <a:p>
            <a:r>
              <a:rPr lang="pt-BR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Mx = 24 =&gt; X là Mg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baseline="300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108585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-152400" y="1371600"/>
            <a:ext cx="929914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9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 các chất N</a:t>
            </a:r>
            <a:r>
              <a:rPr kumimoji="0" lang="pt-BR" sz="2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HCl, Br</a:t>
            </a:r>
            <a:r>
              <a:rPr kumimoji="0" lang="pt-BR" sz="2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NaOH, NO, Cu, H</a:t>
            </a:r>
            <a:r>
              <a:rPr kumimoji="0" lang="pt-BR" sz="2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H</a:t>
            </a:r>
            <a:r>
              <a:rPr kumimoji="0" lang="pt-BR" sz="2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NH</a:t>
            </a:r>
            <a:r>
              <a:rPr kumimoji="0" lang="pt-BR" sz="2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 bao nhiêu đơn chất, bao nhiêu hợp chất?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3 đơn chất và 6 hợp chất	B. 5 đơn chất và 4 hợp chất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4 đơn chất và 5 hợp chất	D. 2 đơn chất và 7 hợp chất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10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 nào gồm tất cả các chất có công thức viết đúng?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Al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Na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CaO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NaCO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NaCl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CaO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AgO, NaCl, H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pt-BR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HCl, H</a:t>
            </a:r>
            <a:r>
              <a:rPr kumimoji="0" lang="pt-BR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NaO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9263" algn="l"/>
                <a:tab pos="3262313" algn="l"/>
                <a:tab pos="4806950" algn="l"/>
              </a:tabLst>
            </a:pPr>
            <a:r>
              <a:rPr kumimoji="0" 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11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pt-B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 nào cho dưới đây toàn các đơn chất kim loại?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19263" algn="l"/>
                <a:tab pos="3262313" algn="l"/>
                <a:tab pos="4806950" algn="l"/>
              </a:tabLst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Zn, Br, Pb, Ag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               </a:t>
            </a:r>
            <a:r>
              <a:rPr lang="de-DE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Sn, P, Mg, H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19263" algn="l"/>
                <a:tab pos="3262313" algn="l"/>
                <a:tab pos="4806950" algn="l"/>
              </a:tabLst>
            </a:pPr>
            <a:r>
              <a:rPr lang="es-ES_tradnl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Cr, Cl, Ca, C</a:t>
            </a:r>
            <a:r>
              <a:rPr kumimoji="0" lang="es-ES_tradnl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es-ES_tradnl" sz="24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K, Al, Cu, Ca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6200" y="2514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200" y="3276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638800" y="4724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162050" cy="100965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701766"/>
            <a:ext cx="9144000" cy="27084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Hướng</a:t>
            </a:r>
            <a:r>
              <a:rPr kumimoji="0" lang="en-US" sz="20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dẫn</a:t>
            </a:r>
            <a:r>
              <a:rPr kumimoji="0" lang="en-US" sz="20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1.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+      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2.    Mg           +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MgCl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+     H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3.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           +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CuCl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AlCl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4.    Cr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+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               Al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+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Cr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76200"/>
            <a:ext cx="5715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TẬP:</a:t>
            </a: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19200" y="667196"/>
            <a:ext cx="784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v-SE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1:</a:t>
            </a: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(PHT 1)</a:t>
            </a:r>
            <a:r>
              <a:rPr kumimoji="0" lang="sv-S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Em hãy chọn hệ số và công thức hóa học thích hợp đặt vào những chỗ có dấu “?” </a:t>
            </a:r>
            <a:r>
              <a:rPr kumimoji="0" lang="sv-SE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v-S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 các phương trình hoá học sau: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?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+      ?           -------&gt;   2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              +      ?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-------&gt;   MgCl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+            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 ? Al          +      ? CuCl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--------&gt;  ? AlCl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+       ?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 Cr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+       ? Al       --------&gt;     ?            +        ? Cr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3351212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57600" y="37338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41910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1400" y="47244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1043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58</cp:revision>
  <dcterms:created xsi:type="dcterms:W3CDTF">2020-03-03T05:35:44Z</dcterms:created>
  <dcterms:modified xsi:type="dcterms:W3CDTF">2020-03-15T14:41:04Z</dcterms:modified>
</cp:coreProperties>
</file>